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3AA8-0582-43B4-B5B9-868609AEA54B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DACA-E317-4D5D-A900-3CB68ACB1A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291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3AA8-0582-43B4-B5B9-868609AEA54B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DACA-E317-4D5D-A900-3CB68ACB1A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362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3AA8-0582-43B4-B5B9-868609AEA54B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DACA-E317-4D5D-A900-3CB68ACB1A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408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3AA8-0582-43B4-B5B9-868609AEA54B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DACA-E317-4D5D-A900-3CB68ACB1A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03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3AA8-0582-43B4-B5B9-868609AEA54B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DACA-E317-4D5D-A900-3CB68ACB1A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57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3AA8-0582-43B4-B5B9-868609AEA54B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DACA-E317-4D5D-A900-3CB68ACB1A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946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3AA8-0582-43B4-B5B9-868609AEA54B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DACA-E317-4D5D-A900-3CB68ACB1A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428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3AA8-0582-43B4-B5B9-868609AEA54B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DACA-E317-4D5D-A900-3CB68ACB1A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031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3AA8-0582-43B4-B5B9-868609AEA54B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DACA-E317-4D5D-A900-3CB68ACB1A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637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3AA8-0582-43B4-B5B9-868609AEA54B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DACA-E317-4D5D-A900-3CB68ACB1A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49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3AA8-0582-43B4-B5B9-868609AEA54B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DACA-E317-4D5D-A900-3CB68ACB1A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576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3AA8-0582-43B4-B5B9-868609AEA54B}" type="datetimeFigureOut">
              <a:rPr lang="es-MX" smtClean="0"/>
              <a:t>12/01/2018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7DACA-E317-4D5D-A900-3CB68ACB1A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536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k8VyCfowpns/UBLOREPJj1I/AAAAAAAAAFA/IA5YjSZSz3s/s1600/BINARIOELEMENTOS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404665"/>
            <a:ext cx="33051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833290"/>
            <a:ext cx="7493860" cy="577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2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290444"/>
            <a:ext cx="7733113" cy="60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732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60648"/>
            <a:ext cx="8352928" cy="295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5589240"/>
            <a:ext cx="848851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97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40" y="659065"/>
            <a:ext cx="870532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Flecha derecha"/>
          <p:cNvSpPr/>
          <p:nvPr/>
        </p:nvSpPr>
        <p:spPr>
          <a:xfrm rot="20810277" flipH="1">
            <a:off x="5790920" y="3143147"/>
            <a:ext cx="2016224" cy="864096"/>
          </a:xfrm>
          <a:prstGeom prst="rightArrow">
            <a:avLst>
              <a:gd name="adj1" fmla="val 1836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81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32" y="980728"/>
            <a:ext cx="850243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 rot="20810277" flipH="1">
            <a:off x="5790920" y="3143147"/>
            <a:ext cx="2016224" cy="864096"/>
          </a:xfrm>
          <a:prstGeom prst="rightArrow">
            <a:avLst>
              <a:gd name="adj1" fmla="val 1836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569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32656"/>
            <a:ext cx="860982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 rot="20810277" flipH="1">
            <a:off x="7104000" y="118811"/>
            <a:ext cx="2016224" cy="864096"/>
          </a:xfrm>
          <a:prstGeom prst="rightArrow">
            <a:avLst>
              <a:gd name="adj1" fmla="val 1836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2100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56" y="404665"/>
            <a:ext cx="8466089" cy="116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19" y="2060848"/>
            <a:ext cx="840436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531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32" y="476672"/>
            <a:ext cx="8511132" cy="579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016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32656"/>
            <a:ext cx="6768752" cy="606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954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476672"/>
            <a:ext cx="8140091" cy="112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065879"/>
            <a:ext cx="7945922" cy="389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863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10976"/>
            <a:ext cx="6696744" cy="636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 rot="20810277" flipH="1">
            <a:off x="6033929" y="2962720"/>
            <a:ext cx="2016224" cy="864096"/>
          </a:xfrm>
          <a:prstGeom prst="rightArrow">
            <a:avLst>
              <a:gd name="adj1" fmla="val 1836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419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04664"/>
            <a:ext cx="859815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20" y="2695574"/>
            <a:ext cx="6538700" cy="308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5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57" y="476673"/>
            <a:ext cx="8658887" cy="72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56" y="1199234"/>
            <a:ext cx="8862808" cy="51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 rot="20810277" flipH="1">
            <a:off x="6255293" y="910899"/>
            <a:ext cx="2016224" cy="864096"/>
          </a:xfrm>
          <a:prstGeom prst="rightArrow">
            <a:avLst>
              <a:gd name="adj1" fmla="val 1836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6157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37" y="908720"/>
            <a:ext cx="860532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450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03" y="404664"/>
            <a:ext cx="8717395" cy="91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02" y="1556792"/>
            <a:ext cx="836830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06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836712"/>
            <a:ext cx="870543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111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50" y="260649"/>
            <a:ext cx="8607707" cy="35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975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32656"/>
            <a:ext cx="858674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340768"/>
            <a:ext cx="793039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328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04664"/>
            <a:ext cx="772359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89" y="1628800"/>
            <a:ext cx="839361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078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60649"/>
            <a:ext cx="8064896" cy="2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633331"/>
            <a:ext cx="8496944" cy="408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621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54" y="332657"/>
            <a:ext cx="8444787" cy="101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06" y="1373390"/>
            <a:ext cx="8436352" cy="277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92" y="4365104"/>
            <a:ext cx="855455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281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32657"/>
            <a:ext cx="7048164" cy="92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27" y="1140746"/>
            <a:ext cx="8222003" cy="50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05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51" y="404664"/>
            <a:ext cx="8206489" cy="489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486916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9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60648"/>
            <a:ext cx="7920880" cy="209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57" y="2492896"/>
            <a:ext cx="7852635" cy="136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796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28" y="476672"/>
            <a:ext cx="8768318" cy="604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242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32" y="385394"/>
            <a:ext cx="870336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719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548680"/>
            <a:ext cx="800695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1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88640"/>
            <a:ext cx="890027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encrypted-tbn2.gstatic.com/images?q=tbn:ANd9GcTA9qoaByLnXu8vqYbtjxClzAauuNK452x_DybUqCjWKTyYYl1V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4771334"/>
            <a:ext cx="2664296" cy="19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3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04664"/>
            <a:ext cx="8604448" cy="366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s://encrypted-tbn1.gstatic.com/images?q=tbn:ANd9GcSrrkJkVPlPT9nUWkZ1gdnmLGzF6fg3QIZ7YVzbYPOb_QO3ncw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4461576"/>
            <a:ext cx="2886621" cy="165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ncrypted-tbn2.gstatic.com/images?q=tbn:ANd9GcRfaRg5E2-6tEnzNpr2eoc1zUW8bFaHzCzfwHAKJysrSMYKVGmSC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230395"/>
            <a:ext cx="2592288" cy="190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6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68" y="440958"/>
            <a:ext cx="8748464" cy="299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3.bp.blogspot.com/-k8VyCfowpns/UBLOREPJj1I/AAAAAAAAAFA/IA5YjSZSz3s/s320/BINARIOELEMENTO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9"/>
            <a:ext cx="30480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6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60" y="476672"/>
            <a:ext cx="8892480" cy="48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67" y="1340768"/>
            <a:ext cx="8887147" cy="160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s://encrypted-tbn3.gstatic.com/images?q=tbn:ANd9GcREBTv0sxdtdl1q58rtHg5y591bIvuBZjYxif9vlUbruXBOMWBQS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3381848"/>
            <a:ext cx="4275141" cy="278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7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68" y="548680"/>
            <a:ext cx="8748464" cy="30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s://encrypted-tbn2.gstatic.com/images?q=tbn:ANd9GcQ7GLnhR01Q-iLAel4SQRrcO12H95dkR8YyXxVcLrGsXmmkJbM4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3717032"/>
            <a:ext cx="4464496" cy="289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46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60" y="404664"/>
            <a:ext cx="8892480" cy="235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s://encrypted-tbn3.gstatic.com/images?q=tbn:ANd9GcQq0gldewqO8t3JdDJGuPz7gSPg-msmuRSCVcQsmTzZeIOiPyZ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328498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797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Elvira Luna Ayala</dc:creator>
  <cp:lastModifiedBy>Luz Elvira Luna Ayala</cp:lastModifiedBy>
  <cp:revision>1</cp:revision>
  <dcterms:created xsi:type="dcterms:W3CDTF">2018-01-12T18:38:38Z</dcterms:created>
  <dcterms:modified xsi:type="dcterms:W3CDTF">2018-01-12T18:38:59Z</dcterms:modified>
</cp:coreProperties>
</file>