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>
        <p:scale>
          <a:sx n="100" d="100"/>
          <a:sy n="100" d="100"/>
        </p:scale>
        <p:origin x="174" y="-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8/3/2017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L" dirty="0" smtClean="0"/>
              <a:t>Hormona </a:t>
            </a:r>
            <a:r>
              <a:rPr lang="es-CL" dirty="0" err="1" smtClean="0"/>
              <a:t>Luteinizante</a:t>
            </a:r>
            <a:r>
              <a:rPr lang="es-CL" dirty="0" smtClean="0"/>
              <a:t> (LH)</a:t>
            </a:r>
            <a:endParaRPr lang="es-C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47866" y="5740313"/>
            <a:ext cx="8144134" cy="1117687"/>
          </a:xfrm>
        </p:spPr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9025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¿Qué es?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2" y="2336873"/>
            <a:ext cx="6240024" cy="3599316"/>
          </a:xfrm>
        </p:spPr>
        <p:txBody>
          <a:bodyPr>
            <a:normAutofit fontScale="92500"/>
          </a:bodyPr>
          <a:lstStyle/>
          <a:p>
            <a:r>
              <a:rPr lang="es-CL" dirty="0" smtClean="0"/>
              <a:t>La LH (hormona </a:t>
            </a:r>
            <a:r>
              <a:rPr lang="es-CL" dirty="0" err="1" smtClean="0"/>
              <a:t>luteinizante</a:t>
            </a:r>
            <a:r>
              <a:rPr lang="es-CL" dirty="0"/>
              <a:t>) es una hormona gonadotropina producida por </a:t>
            </a:r>
            <a:r>
              <a:rPr lang="es-CL" dirty="0" smtClean="0"/>
              <a:t>el lóbulo anterior a la hipófisis que controla, junto a la FSH, algunas funciones reproductoras y las características sexuales tanto del hombre como de la mujer.</a:t>
            </a:r>
          </a:p>
          <a:p>
            <a:r>
              <a:rPr lang="es-CL" dirty="0" smtClean="0"/>
              <a:t>La secreción de esta hormona es regulada por el eje hipotálamo-hipofisario: El hipotálamo sintetiza la hormona liberadora de gonadotropinas (</a:t>
            </a:r>
            <a:r>
              <a:rPr lang="es-CL" dirty="0" err="1" smtClean="0"/>
              <a:t>GnRH</a:t>
            </a:r>
            <a:r>
              <a:rPr lang="es-CL" dirty="0" smtClean="0"/>
              <a:t>) y esta secreta las hormonas gonadotropinas.</a:t>
            </a:r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1571" y="2478640"/>
            <a:ext cx="4973673" cy="331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Función en hombres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1" y="2336873"/>
            <a:ext cx="5034679" cy="3599316"/>
          </a:xfrm>
        </p:spPr>
        <p:txBody>
          <a:bodyPr/>
          <a:lstStyle/>
          <a:p>
            <a:r>
              <a:rPr lang="es-CL" dirty="0" smtClean="0"/>
              <a:t>En los hombres, esta hormona estimula a las células de Leydig (ubicadas en los testículos) para que produzcan testosterona, una hormona que actúa directamente en la gametogénesis</a:t>
            </a:r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6925" y="1729391"/>
            <a:ext cx="3262312" cy="44207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270" y="4552401"/>
            <a:ext cx="4169870" cy="17721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2401" y="2336873"/>
            <a:ext cx="3247731" cy="274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0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Función en las mujeres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2" y="2336873"/>
            <a:ext cx="5865952" cy="3599316"/>
          </a:xfrm>
        </p:spPr>
        <p:txBody>
          <a:bodyPr>
            <a:normAutofit fontScale="92500"/>
          </a:bodyPr>
          <a:lstStyle/>
          <a:p>
            <a:r>
              <a:rPr lang="es-CL" dirty="0" smtClean="0"/>
              <a:t>En </a:t>
            </a:r>
            <a:r>
              <a:rPr lang="es-CL" dirty="0"/>
              <a:t>las mujeres, la LH tiene un gran papel en la ovulación, ya que se manifiesta sobre las células de la granulosa del folículo de </a:t>
            </a:r>
            <a:r>
              <a:rPr lang="es-CL" dirty="0" err="1"/>
              <a:t>Graaf</a:t>
            </a:r>
            <a:r>
              <a:rPr lang="es-CL" dirty="0"/>
              <a:t> del ovario</a:t>
            </a:r>
            <a:r>
              <a:rPr lang="es-CL" dirty="0" smtClean="0"/>
              <a:t>. Con el aumento de los estrógenos, la LH produce un aumento de cantidad de estradiol y del tamaño folicular del ovario. Mientras el folículo madura, se produce una retroalimentación positiva en la hipófisis, lo que produce la cantidad </a:t>
            </a:r>
            <a:r>
              <a:rPr lang="es-CL" dirty="0" err="1" smtClean="0"/>
              <a:t>peak</a:t>
            </a:r>
            <a:r>
              <a:rPr lang="es-CL" dirty="0" smtClean="0"/>
              <a:t> de LH, que finalmente desencadena la ovulación</a:t>
            </a:r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274" y="1834166"/>
            <a:ext cx="5417330" cy="230236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2787" y="4467225"/>
            <a:ext cx="454342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67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29816"/>
            <a:ext cx="12192000" cy="643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6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6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TM04033917[[fn=Berlín]]</Template>
  <TotalTime>36</TotalTime>
  <Words>200</Words>
  <Application>Microsoft Office PowerPoint</Application>
  <PresentationFormat>Panorámica</PresentationFormat>
  <Paragraphs>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Berlín</vt:lpstr>
      <vt:lpstr>Hormona Luteinizante (LH)</vt:lpstr>
      <vt:lpstr>¿Qué es?</vt:lpstr>
      <vt:lpstr>Función en hombres</vt:lpstr>
      <vt:lpstr>Función en las mujeres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Hormona Luteinizante (LH)</dc:title>
  <dc:creator>Alberto Olivares González</dc:creator>
  <cp:lastModifiedBy>Alberto Olivares González</cp:lastModifiedBy>
  <cp:revision>4</cp:revision>
  <dcterms:created xsi:type="dcterms:W3CDTF">2017-08-04T01:14:00Z</dcterms:created>
  <dcterms:modified xsi:type="dcterms:W3CDTF">2017-08-04T01:50:01Z</dcterms:modified>
</cp:coreProperties>
</file>