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BD9E9FE-46A4-4E5A-AE64-47E3BC5A46D3}" type="datetimeFigureOut">
              <a:rPr lang="es-ES_tradnl" smtClean="0"/>
              <a:t>24/05/2015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304B087-0321-4E2F-8342-126AE683D3D5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VESTIMENTA ROMANA II</a:t>
            </a:r>
            <a:endParaRPr lang="es-ES_trad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VESTIMENTA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s-ES_tradnl" dirty="0" smtClean="0"/>
              <a:t>Los romanos utilizaban diversos tipos de indumentaria, según el clima y las ocasiones. Una de sus prendas era la toga. Al principio, vestían la toga tanto hombres como mujeres; más tarde pasó a ser exclusivamente masculina y propia del ciudadano romano. Consistía en una pieza de lana semicircular que se plegaba sobre el hombro izquierdo, en torno al tronco.</a:t>
            </a:r>
            <a:endParaRPr lang="es-ES" dirty="0" smtClean="0"/>
          </a:p>
          <a:p>
            <a:pPr algn="just"/>
            <a:r>
              <a:rPr lang="es-ES_tradnl" dirty="0" smtClean="0"/>
              <a:t>La prenda característica de las mujeres casadas era la </a:t>
            </a:r>
            <a:r>
              <a:rPr lang="es-ES_tradnl" dirty="0" err="1" smtClean="0"/>
              <a:t>stola</a:t>
            </a:r>
            <a:r>
              <a:rPr lang="es-ES_tradnl" dirty="0" smtClean="0"/>
              <a:t>, vestidura con o sin mangas, que caía en pliegues hasta el suelo. Se sujetaba con broches a las prendas interiores. Las solteras vestían una túnica lisa.</a:t>
            </a:r>
            <a:endParaRPr lang="es-ES" dirty="0" smtClean="0"/>
          </a:p>
          <a:p>
            <a:pPr algn="just"/>
            <a:r>
              <a:rPr lang="es-ES_tradnl" dirty="0" smtClean="0"/>
              <a:t>La toga que vestía el emperador era de color púrpura.</a:t>
            </a:r>
            <a:endParaRPr lang="es-ES" dirty="0" smtClean="0"/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MATERIALES DE LA VESTIMENTA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988840"/>
            <a:ext cx="7772400" cy="4572000"/>
          </a:xfrm>
        </p:spPr>
        <p:txBody>
          <a:bodyPr/>
          <a:lstStyle/>
          <a:p>
            <a:pPr algn="just"/>
            <a:r>
              <a:rPr lang="es-ES_tradnl" dirty="0" smtClean="0"/>
              <a:t>La lana era el tipo de material más utilizado para confeccionar las prendas, dada su abundancia y fácil manejo. Esto no quiere decir que no se utilizaran otros materiales. Dependiendo del poder adquisitivo de la persona en cuestión las prendas podían ser de algodón, lino o seda.</a:t>
            </a:r>
            <a:endParaRPr lang="es-ES" dirty="0" smtClean="0"/>
          </a:p>
          <a:p>
            <a:pPr algn="just">
              <a:buNone/>
            </a:pPr>
            <a:endParaRPr lang="es-ES" dirty="0" smtClean="0"/>
          </a:p>
          <a:p>
            <a:pPr algn="just"/>
            <a:endParaRPr lang="es-ES_tradnl" dirty="0">
              <a:latin typeface="Calibri Light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</TotalTime>
  <Words>179</Words>
  <Application>Microsoft Office PowerPoint</Application>
  <PresentationFormat>Presentación en pantalla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Equidad</vt:lpstr>
      <vt:lpstr>VESTIMENTA ROMANA II</vt:lpstr>
      <vt:lpstr>VESTIMENTA</vt:lpstr>
      <vt:lpstr>MATERIALES DE LA VESTIMENTA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VESTIMENTA ROMANA II</dc:title>
  <dc:creator>Nerea</dc:creator>
  <cp:lastModifiedBy>Nerea</cp:lastModifiedBy>
  <cp:revision>1</cp:revision>
  <dcterms:created xsi:type="dcterms:W3CDTF">2015-05-24T16:59:16Z</dcterms:created>
  <dcterms:modified xsi:type="dcterms:W3CDTF">2015-05-24T17:02:32Z</dcterms:modified>
</cp:coreProperties>
</file>