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9976AFE-386C-4E29-96A8-539F839B9052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7F92328-4B23-49F9-9BA1-8C75853E7287}" type="slidenum">
              <a:rPr lang="en-GB" smtClean="0"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61674"/>
          </a:xfrm>
        </p:spPr>
        <p:txBody>
          <a:bodyPr>
            <a:normAutofit fontScale="90000"/>
          </a:bodyPr>
          <a:lstStyle/>
          <a:p>
            <a:pPr algn="ctr"/>
            <a:r>
              <a:rPr lang="en-GB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¿QUÉ PUEBLOS HABITABAN EN LA PENÍNSULA ANTES DE QUE LOS ROMANOS LLEGARAN?</a:t>
            </a:r>
            <a:endParaRPr lang="en-GB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Descendientes </a:t>
            </a:r>
            <a:r>
              <a:rPr lang="es-ES" dirty="0">
                <a:latin typeface="Calibri Light" pitchFamily="34" charset="0"/>
              </a:rPr>
              <a:t>–según multitud de historiadores- de los indígenas prehistóricos, fueron civilizados por otros pueblos que se asentaron en estas tierras posteriormente. Habitaban en el sur y el este del territorio, por lo que producían, sobre todo, cereales. A su vez, d</a:t>
            </a:r>
            <a:r>
              <a:rPr lang="es-ES" b="1" dirty="0">
                <a:latin typeface="Calibri Light" pitchFamily="34" charset="0"/>
              </a:rPr>
              <a:t>estacaban por usar frecuentemente de la moneda.</a:t>
            </a:r>
            <a:endParaRPr lang="es-ES" dirty="0">
              <a:latin typeface="Calibri Light" pitchFamily="34" charset="0"/>
            </a:endParaRPr>
          </a:p>
          <a:p>
            <a:pPr algn="just"/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IBEROS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>
                <a:latin typeface="Calibri Light" pitchFamily="34" charset="0"/>
              </a:rPr>
              <a:t>	</a:t>
            </a:r>
            <a:r>
              <a:rPr lang="es-ES" dirty="0" smtClean="0">
                <a:latin typeface="Calibri Light" pitchFamily="34" charset="0"/>
              </a:rPr>
              <a:t>Civilización que invadió la Península a través de los Pirineos. En pocos años establecieron sus asentamientos en la zona norte, central y oeste de la región. Estaban considerablemente más atrasados que los pueblos ibéricos. Entre los menos avanzados, destacan los que se hallaban más lejos de la influencia de los íberos (</a:t>
            </a:r>
            <a:r>
              <a:rPr lang="es-ES" b="1" dirty="0" smtClean="0">
                <a:latin typeface="Calibri Light" pitchFamily="34" charset="0"/>
              </a:rPr>
              <a:t>los galaicos, astures, cántabros y vascones</a:t>
            </a:r>
            <a:r>
              <a:rPr lang="es-ES" dirty="0" smtClean="0">
                <a:latin typeface="Calibri Light" pitchFamily="34" charset="0"/>
              </a:rPr>
              <a:t>).</a:t>
            </a:r>
          </a:p>
          <a:p>
            <a:pPr algn="just"/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CELTAS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>
                <a:latin typeface="Calibri Light" pitchFamily="34" charset="0"/>
              </a:rPr>
              <a:t>	</a:t>
            </a:r>
            <a:r>
              <a:rPr lang="es-ES" dirty="0" smtClean="0">
                <a:latin typeface="Calibri Light" pitchFamily="34" charset="0"/>
              </a:rPr>
              <a:t>Civilización que nació de la unión de los íberos y los celtas en la zona centro oriental de la meseta.</a:t>
            </a:r>
          </a:p>
          <a:p>
            <a:pPr algn="just">
              <a:buNone/>
            </a:pP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CELTIBEROS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De ascendencia fenicia, llegaron a la Península con intereses comerciales y acabaron enfrentándose a los romanos por ser la potencia principal en el territorio.</a:t>
            </a:r>
          </a:p>
          <a:p>
            <a:pPr algn="just">
              <a:buNone/>
            </a:pP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CARTAGINESES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</TotalTime>
  <Words>18</Words>
  <Application>Microsoft Office PowerPoint</Application>
  <PresentationFormat>Presentación en pantalla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Concurrencia</vt:lpstr>
      <vt:lpstr>¿QUÉ PUEBLOS HABITABAN EN LA PENÍNSULA ANTES DE QUE LOS ROMANOS LLEGARAN?</vt:lpstr>
      <vt:lpstr>IBEROS</vt:lpstr>
      <vt:lpstr>CELTAS</vt:lpstr>
      <vt:lpstr>CELTIBEROS</vt:lpstr>
      <vt:lpstr>CARTAGINESES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PUEBLOS HABITABAN EN LA PENÍNSULA ANTES DE QUE LOS ROMANOS LLEGARAN?</dc:title>
  <dc:creator>Nerea</dc:creator>
  <cp:lastModifiedBy>Nerea</cp:lastModifiedBy>
  <cp:revision>1</cp:revision>
  <dcterms:created xsi:type="dcterms:W3CDTF">2015-05-24T12:15:30Z</dcterms:created>
  <dcterms:modified xsi:type="dcterms:W3CDTF">2015-05-24T12:21:45Z</dcterms:modified>
</cp:coreProperties>
</file>