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3" d="100"/>
          <a:sy n="53" d="100"/>
        </p:scale>
        <p:origin x="-84" y="-36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5" name="14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9 Rectángulo redondeado"/>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4 Título"/>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s-ES" smtClean="0"/>
              <a:t>Haga clic para modificar el estilo de título del patrón</a:t>
            </a:r>
            <a:endParaRPr kumimoji="0" lang="en-US"/>
          </a:p>
        </p:txBody>
      </p:sp>
      <p:sp>
        <p:nvSpPr>
          <p:cNvPr id="20" name="19 Subtítulo"/>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smtClean="0"/>
              <a:t>Haga clic para modificar el estilo de subtítulo del patrón</a:t>
            </a:r>
            <a:endParaRPr kumimoji="0" lang="en-US"/>
          </a:p>
        </p:txBody>
      </p:sp>
      <p:sp>
        <p:nvSpPr>
          <p:cNvPr id="19" name="18 Marcador de fecha"/>
          <p:cNvSpPr>
            <a:spLocks noGrp="1"/>
          </p:cNvSpPr>
          <p:nvPr>
            <p:ph type="dt" sz="half" idx="10"/>
          </p:nvPr>
        </p:nvSpPr>
        <p:spPr/>
        <p:txBody>
          <a:bodyPr/>
          <a:lstStyle>
            <a:extLst/>
          </a:lstStyle>
          <a:p>
            <a:fld id="{DC6B5E16-AFEC-4CCA-92FE-65048C666956}" type="datetimeFigureOut">
              <a:rPr lang="es-ES_tradnl" smtClean="0"/>
              <a:t>25/05/2015</a:t>
            </a:fld>
            <a:endParaRPr lang="es-ES_tradnl"/>
          </a:p>
        </p:txBody>
      </p:sp>
      <p:sp>
        <p:nvSpPr>
          <p:cNvPr id="8" name="7 Marcador de pie de página"/>
          <p:cNvSpPr>
            <a:spLocks noGrp="1"/>
          </p:cNvSpPr>
          <p:nvPr>
            <p:ph type="ftr" sz="quarter" idx="11"/>
          </p:nvPr>
        </p:nvSpPr>
        <p:spPr/>
        <p:txBody>
          <a:bodyPr/>
          <a:lstStyle>
            <a:extLst/>
          </a:lstStyle>
          <a:p>
            <a:endParaRPr lang="es-ES_tradnl"/>
          </a:p>
        </p:txBody>
      </p:sp>
      <p:sp>
        <p:nvSpPr>
          <p:cNvPr id="11" name="10 Marcador de número de diapositiva"/>
          <p:cNvSpPr>
            <a:spLocks noGrp="1"/>
          </p:cNvSpPr>
          <p:nvPr>
            <p:ph type="sldNum" sz="quarter" idx="12"/>
          </p:nvPr>
        </p:nvSpPr>
        <p:spPr/>
        <p:txBody>
          <a:bodyPr/>
          <a:lstStyle>
            <a:extLst/>
          </a:lstStyle>
          <a:p>
            <a:fld id="{F946CCC2-E72F-4624-A75D-A61E6D633B2C}" type="slidenum">
              <a:rPr lang="es-ES_tradnl" smtClean="0"/>
              <a:t>‹Nº›</a:t>
            </a:fld>
            <a:endParaRPr lang="es-ES_trad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502920" y="4983480"/>
            <a:ext cx="8183880" cy="1051560"/>
          </a:xfrm>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a:xfrm>
            <a:off x="502920" y="530352"/>
            <a:ext cx="8183880" cy="4187952"/>
          </a:xfrm>
        </p:spPr>
        <p:txBody>
          <a:bodyPr/>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DC6B5E16-AFEC-4CCA-92FE-65048C666956}" type="datetimeFigureOut">
              <a:rPr lang="es-ES_tradnl" smtClean="0"/>
              <a:t>25/05/2015</a:t>
            </a:fld>
            <a:endParaRPr lang="es-ES_tradnl"/>
          </a:p>
        </p:txBody>
      </p:sp>
      <p:sp>
        <p:nvSpPr>
          <p:cNvPr id="5" name="4 Marcador de pie de página"/>
          <p:cNvSpPr>
            <a:spLocks noGrp="1"/>
          </p:cNvSpPr>
          <p:nvPr>
            <p:ph type="ftr" sz="quarter" idx="11"/>
          </p:nvPr>
        </p:nvSpPr>
        <p:spPr/>
        <p:txBody>
          <a:bodyPr/>
          <a:lstStyle>
            <a:extLst/>
          </a:lstStyle>
          <a:p>
            <a:endParaRPr lang="es-ES_tradnl"/>
          </a:p>
        </p:txBody>
      </p:sp>
      <p:sp>
        <p:nvSpPr>
          <p:cNvPr id="6" name="5 Marcador de número de diapositiva"/>
          <p:cNvSpPr>
            <a:spLocks noGrp="1"/>
          </p:cNvSpPr>
          <p:nvPr>
            <p:ph type="sldNum" sz="quarter" idx="12"/>
          </p:nvPr>
        </p:nvSpPr>
        <p:spPr/>
        <p:txBody>
          <a:bodyPr/>
          <a:lstStyle>
            <a:extLst/>
          </a:lstStyle>
          <a:p>
            <a:fld id="{F946CCC2-E72F-4624-A75D-A61E6D633B2C}" type="slidenum">
              <a:rPr lang="es-ES_tradnl" smtClean="0"/>
              <a:t>‹Nº›</a:t>
            </a:fld>
            <a:endParaRPr lang="es-ES_trad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14" name="13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10 Rectángulo redondeado"/>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Título"/>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extLst/>
          </a:lstStyle>
          <a:p>
            <a:fld id="{DC6B5E16-AFEC-4CCA-92FE-65048C666956}" type="datetimeFigureOut">
              <a:rPr lang="es-ES_tradnl" smtClean="0"/>
              <a:t>25/05/2015</a:t>
            </a:fld>
            <a:endParaRPr lang="es-ES_tradnl"/>
          </a:p>
        </p:txBody>
      </p:sp>
      <p:sp>
        <p:nvSpPr>
          <p:cNvPr id="5" name="4 Marcador de pie de página"/>
          <p:cNvSpPr>
            <a:spLocks noGrp="1"/>
          </p:cNvSpPr>
          <p:nvPr>
            <p:ph type="ftr" sz="quarter" idx="11"/>
          </p:nvPr>
        </p:nvSpPr>
        <p:spPr/>
        <p:txBody>
          <a:bodyPr/>
          <a:lstStyle>
            <a:extLst/>
          </a:lstStyle>
          <a:p>
            <a:endParaRPr lang="es-ES_tradnl"/>
          </a:p>
        </p:txBody>
      </p:sp>
      <p:sp>
        <p:nvSpPr>
          <p:cNvPr id="6" name="5 Marcador de número de diapositiva"/>
          <p:cNvSpPr>
            <a:spLocks noGrp="1"/>
          </p:cNvSpPr>
          <p:nvPr>
            <p:ph type="sldNum" sz="quarter" idx="12"/>
          </p:nvPr>
        </p:nvSpPr>
        <p:spPr/>
        <p:txBody>
          <a:bodyPr/>
          <a:lstStyle>
            <a:extLst/>
          </a:lstStyle>
          <a:p>
            <a:fld id="{F946CCC2-E72F-4624-A75D-A61E6D633B2C}" type="slidenum">
              <a:rPr lang="es-ES_tradnl" smtClean="0"/>
              <a:t>‹Nº›</a:t>
            </a:fld>
            <a:endParaRPr lang="es-ES_trad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DC6B5E16-AFEC-4CCA-92FE-65048C666956}" type="datetimeFigureOut">
              <a:rPr lang="es-ES_tradnl" smtClean="0"/>
              <a:t>25/05/2015</a:t>
            </a:fld>
            <a:endParaRPr lang="es-ES_tradnl"/>
          </a:p>
        </p:txBody>
      </p:sp>
      <p:sp>
        <p:nvSpPr>
          <p:cNvPr id="6" name="5 Marcador de pie de página"/>
          <p:cNvSpPr>
            <a:spLocks noGrp="1"/>
          </p:cNvSpPr>
          <p:nvPr>
            <p:ph type="ftr" sz="quarter" idx="11"/>
          </p:nvPr>
        </p:nvSpPr>
        <p:spPr/>
        <p:txBody>
          <a:bodyPr/>
          <a:lstStyle>
            <a:extLst/>
          </a:lstStyle>
          <a:p>
            <a:endParaRPr lang="es-ES_tradnl"/>
          </a:p>
        </p:txBody>
      </p:sp>
      <p:sp>
        <p:nvSpPr>
          <p:cNvPr id="7" name="6 Marcador de número de diapositiva"/>
          <p:cNvSpPr>
            <a:spLocks noGrp="1"/>
          </p:cNvSpPr>
          <p:nvPr>
            <p:ph type="sldNum" sz="quarter" idx="12"/>
          </p:nvPr>
        </p:nvSpPr>
        <p:spPr/>
        <p:txBody>
          <a:bodyPr/>
          <a:lstStyle>
            <a:extLst/>
          </a:lstStyle>
          <a:p>
            <a:fld id="{F946CCC2-E72F-4624-A75D-A61E6D633B2C}" type="slidenum">
              <a:rPr lang="es-ES_tradnl" smtClean="0"/>
              <a:t>‹Nº›</a:t>
            </a:fld>
            <a:endParaRPr lang="es-ES_trad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502920" y="4983480"/>
            <a:ext cx="8183880" cy="1051560"/>
          </a:xfrm>
        </p:spPr>
        <p:txBody>
          <a:bodyPr anchor="b"/>
          <a:lstStyle>
            <a:lvl1pPr>
              <a:defRPr b="1"/>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extLst/>
          </a:lstStyle>
          <a:p>
            <a:fld id="{DC6B5E16-AFEC-4CCA-92FE-65048C666956}" type="datetimeFigureOut">
              <a:rPr lang="es-ES_tradnl" smtClean="0"/>
              <a:t>25/05/2015</a:t>
            </a:fld>
            <a:endParaRPr lang="es-ES_tradnl"/>
          </a:p>
        </p:txBody>
      </p:sp>
      <p:sp>
        <p:nvSpPr>
          <p:cNvPr id="8" name="7 Marcador de pie de página"/>
          <p:cNvSpPr>
            <a:spLocks noGrp="1"/>
          </p:cNvSpPr>
          <p:nvPr>
            <p:ph type="ftr" sz="quarter" idx="11"/>
          </p:nvPr>
        </p:nvSpPr>
        <p:spPr/>
        <p:txBody>
          <a:bodyPr/>
          <a:lstStyle>
            <a:extLst/>
          </a:lstStyle>
          <a:p>
            <a:endParaRPr lang="es-ES_tradnl"/>
          </a:p>
        </p:txBody>
      </p:sp>
      <p:sp>
        <p:nvSpPr>
          <p:cNvPr id="9" name="8 Marcador de número de diapositiva"/>
          <p:cNvSpPr>
            <a:spLocks noGrp="1"/>
          </p:cNvSpPr>
          <p:nvPr>
            <p:ph type="sldNum" sz="quarter" idx="12"/>
          </p:nvPr>
        </p:nvSpPr>
        <p:spPr/>
        <p:txBody>
          <a:bodyPr/>
          <a:lstStyle>
            <a:extLst/>
          </a:lstStyle>
          <a:p>
            <a:fld id="{F946CCC2-E72F-4624-A75D-A61E6D633B2C}" type="slidenum">
              <a:rPr lang="es-ES_tradnl" smtClean="0"/>
              <a:t>‹Nº›</a:t>
            </a:fld>
            <a:endParaRPr lang="es-ES_trad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extLst/>
          </a:lstStyle>
          <a:p>
            <a:fld id="{DC6B5E16-AFEC-4CCA-92FE-65048C666956}" type="datetimeFigureOut">
              <a:rPr lang="es-ES_tradnl" smtClean="0"/>
              <a:t>25/05/2015</a:t>
            </a:fld>
            <a:endParaRPr lang="es-ES_tradnl"/>
          </a:p>
        </p:txBody>
      </p:sp>
      <p:sp>
        <p:nvSpPr>
          <p:cNvPr id="4" name="3 Marcador de pie de página"/>
          <p:cNvSpPr>
            <a:spLocks noGrp="1"/>
          </p:cNvSpPr>
          <p:nvPr>
            <p:ph type="ftr" sz="quarter" idx="11"/>
          </p:nvPr>
        </p:nvSpPr>
        <p:spPr/>
        <p:txBody>
          <a:bodyPr/>
          <a:lstStyle>
            <a:extLst/>
          </a:lstStyle>
          <a:p>
            <a:endParaRPr lang="es-ES_tradnl"/>
          </a:p>
        </p:txBody>
      </p:sp>
      <p:sp>
        <p:nvSpPr>
          <p:cNvPr id="5" name="4 Marcador de número de diapositiva"/>
          <p:cNvSpPr>
            <a:spLocks noGrp="1"/>
          </p:cNvSpPr>
          <p:nvPr>
            <p:ph type="sldNum" sz="quarter" idx="12"/>
          </p:nvPr>
        </p:nvSpPr>
        <p:spPr/>
        <p:txBody>
          <a:bodyPr/>
          <a:lstStyle>
            <a:extLst/>
          </a:lstStyle>
          <a:p>
            <a:fld id="{F946CCC2-E72F-4624-A75D-A61E6D633B2C}" type="slidenum">
              <a:rPr lang="es-ES_tradnl" smtClean="0"/>
              <a:t>‹Nº›</a:t>
            </a:fld>
            <a:endParaRPr lang="es-ES_trad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7" name="6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Marcador de fecha"/>
          <p:cNvSpPr>
            <a:spLocks noGrp="1"/>
          </p:cNvSpPr>
          <p:nvPr>
            <p:ph type="dt" sz="half" idx="10"/>
          </p:nvPr>
        </p:nvSpPr>
        <p:spPr/>
        <p:txBody>
          <a:bodyPr/>
          <a:lstStyle>
            <a:extLst/>
          </a:lstStyle>
          <a:p>
            <a:fld id="{DC6B5E16-AFEC-4CCA-92FE-65048C666956}" type="datetimeFigureOut">
              <a:rPr lang="es-ES_tradnl" smtClean="0"/>
              <a:t>25/05/2015</a:t>
            </a:fld>
            <a:endParaRPr lang="es-ES_tradnl"/>
          </a:p>
        </p:txBody>
      </p:sp>
      <p:sp>
        <p:nvSpPr>
          <p:cNvPr id="3" name="2 Marcador de pie de página"/>
          <p:cNvSpPr>
            <a:spLocks noGrp="1"/>
          </p:cNvSpPr>
          <p:nvPr>
            <p:ph type="ftr" sz="quarter" idx="11"/>
          </p:nvPr>
        </p:nvSpPr>
        <p:spPr/>
        <p:txBody>
          <a:bodyPr/>
          <a:lstStyle>
            <a:extLst/>
          </a:lstStyle>
          <a:p>
            <a:endParaRPr lang="es-ES_tradnl"/>
          </a:p>
        </p:txBody>
      </p:sp>
      <p:sp>
        <p:nvSpPr>
          <p:cNvPr id="4" name="3 Marcador de número de diapositiva"/>
          <p:cNvSpPr>
            <a:spLocks noGrp="1"/>
          </p:cNvSpPr>
          <p:nvPr>
            <p:ph type="sldNum" sz="quarter" idx="12"/>
          </p:nvPr>
        </p:nvSpPr>
        <p:spPr/>
        <p:txBody>
          <a:bodyPr/>
          <a:lstStyle>
            <a:extLst/>
          </a:lstStyle>
          <a:p>
            <a:fld id="{F946CCC2-E72F-4624-A75D-A61E6D633B2C}" type="slidenum">
              <a:rPr lang="es-ES_tradnl" smtClean="0"/>
              <a:t>‹Nº›</a:t>
            </a:fld>
            <a:endParaRPr lang="es-ES_trad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DC6B5E16-AFEC-4CCA-92FE-65048C666956}" type="datetimeFigureOut">
              <a:rPr lang="es-ES_tradnl" smtClean="0"/>
              <a:t>25/05/2015</a:t>
            </a:fld>
            <a:endParaRPr lang="es-ES_tradnl"/>
          </a:p>
        </p:txBody>
      </p:sp>
      <p:sp>
        <p:nvSpPr>
          <p:cNvPr id="6" name="5 Marcador de pie de página"/>
          <p:cNvSpPr>
            <a:spLocks noGrp="1"/>
          </p:cNvSpPr>
          <p:nvPr>
            <p:ph type="ftr" sz="quarter" idx="11"/>
          </p:nvPr>
        </p:nvSpPr>
        <p:spPr/>
        <p:txBody>
          <a:bodyPr/>
          <a:lstStyle>
            <a:extLst/>
          </a:lstStyle>
          <a:p>
            <a:endParaRPr lang="es-ES_tradnl"/>
          </a:p>
        </p:txBody>
      </p:sp>
      <p:sp>
        <p:nvSpPr>
          <p:cNvPr id="7" name="6 Marcador de número de diapositiva"/>
          <p:cNvSpPr>
            <a:spLocks noGrp="1"/>
          </p:cNvSpPr>
          <p:nvPr>
            <p:ph type="sldNum" sz="quarter" idx="12"/>
          </p:nvPr>
        </p:nvSpPr>
        <p:spPr/>
        <p:txBody>
          <a:bodyPr/>
          <a:lstStyle>
            <a:extLst/>
          </a:lstStyle>
          <a:p>
            <a:fld id="{F946CCC2-E72F-4624-A75D-A61E6D633B2C}" type="slidenum">
              <a:rPr lang="es-ES_tradnl" smtClean="0"/>
              <a:t>‹Nº›</a:t>
            </a:fld>
            <a:endParaRPr lang="es-ES_trad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5" name="14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10 Redondear rectángulo de esquina sencilla"/>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Título"/>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es-ES" smtClean="0"/>
              <a:t>Haga clic para modificar el estilo de título del patrón</a:t>
            </a:r>
            <a:endParaRPr kumimoji="0" lang="en-US"/>
          </a:p>
        </p:txBody>
      </p:sp>
      <p:sp>
        <p:nvSpPr>
          <p:cNvPr id="4" name="3 Marcador de texto"/>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DC6B5E16-AFEC-4CCA-92FE-65048C666956}" type="datetimeFigureOut">
              <a:rPr lang="es-ES_tradnl" smtClean="0"/>
              <a:t>25/05/2015</a:t>
            </a:fld>
            <a:endParaRPr lang="es-ES_tradnl"/>
          </a:p>
        </p:txBody>
      </p:sp>
      <p:sp>
        <p:nvSpPr>
          <p:cNvPr id="6" name="5 Marcador de pie de página"/>
          <p:cNvSpPr>
            <a:spLocks noGrp="1"/>
          </p:cNvSpPr>
          <p:nvPr>
            <p:ph type="ftr" sz="quarter" idx="11"/>
          </p:nvPr>
        </p:nvSpPr>
        <p:spPr/>
        <p:txBody>
          <a:bodyPr/>
          <a:lstStyle>
            <a:extLst/>
          </a:lstStyle>
          <a:p>
            <a:endParaRPr lang="es-ES_tradnl"/>
          </a:p>
        </p:txBody>
      </p:sp>
      <p:sp>
        <p:nvSpPr>
          <p:cNvPr id="7" name="6 Marcador de número de diapositiva"/>
          <p:cNvSpPr>
            <a:spLocks noGrp="1"/>
          </p:cNvSpPr>
          <p:nvPr>
            <p:ph type="sldNum" sz="quarter" idx="12"/>
          </p:nvPr>
        </p:nvSpPr>
        <p:spPr/>
        <p:txBody>
          <a:bodyPr/>
          <a:lstStyle>
            <a:extLst/>
          </a:lstStyle>
          <a:p>
            <a:fld id="{F946CCC2-E72F-4624-A75D-A61E6D633B2C}" type="slidenum">
              <a:rPr lang="es-ES_tradnl" smtClean="0"/>
              <a:t>‹Nº›</a:t>
            </a:fld>
            <a:endParaRPr lang="es-ES_tradnl"/>
          </a:p>
        </p:txBody>
      </p:sp>
      <p:sp>
        <p:nvSpPr>
          <p:cNvPr id="3" name="2 Marcador de posición de imagen"/>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s-ES" smtClean="0"/>
              <a:t>Haga clic en el icono para agregar una imagen</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a:xfrm>
            <a:off x="502920" y="4983480"/>
            <a:ext cx="8183880" cy="1051560"/>
          </a:xfrm>
        </p:spPr>
        <p:txBody>
          <a:bodyPr/>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502920" y="530352"/>
            <a:ext cx="8183880" cy="4187952"/>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DC6B5E16-AFEC-4CCA-92FE-65048C666956}" type="datetimeFigureOut">
              <a:rPr lang="es-ES_tradnl" smtClean="0"/>
              <a:t>25/05/2015</a:t>
            </a:fld>
            <a:endParaRPr lang="es-ES_tradnl"/>
          </a:p>
        </p:txBody>
      </p:sp>
      <p:sp>
        <p:nvSpPr>
          <p:cNvPr id="5" name="4 Marcador de pie de página"/>
          <p:cNvSpPr>
            <a:spLocks noGrp="1"/>
          </p:cNvSpPr>
          <p:nvPr>
            <p:ph type="ftr" sz="quarter" idx="11"/>
          </p:nvPr>
        </p:nvSpPr>
        <p:spPr/>
        <p:txBody>
          <a:bodyPr/>
          <a:lstStyle>
            <a:extLst/>
          </a:lstStyle>
          <a:p>
            <a:endParaRPr lang="es-ES_tradnl"/>
          </a:p>
        </p:txBody>
      </p:sp>
      <p:sp>
        <p:nvSpPr>
          <p:cNvPr id="6" name="5 Marcador de número de diapositiva"/>
          <p:cNvSpPr>
            <a:spLocks noGrp="1"/>
          </p:cNvSpPr>
          <p:nvPr>
            <p:ph type="sldNum" sz="quarter" idx="12"/>
          </p:nvPr>
        </p:nvSpPr>
        <p:spPr/>
        <p:txBody>
          <a:bodyPr/>
          <a:lstStyle>
            <a:extLst/>
          </a:lstStyle>
          <a:p>
            <a:fld id="{F946CCC2-E72F-4624-A75D-A61E6D633B2C}" type="slidenum">
              <a:rPr lang="es-ES_tradnl" smtClean="0"/>
              <a:t>‹Nº›</a:t>
            </a:fld>
            <a:endParaRPr lang="es-ES_trad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533404"/>
            <a:ext cx="1981200" cy="5257799"/>
          </a:xfrm>
        </p:spPr>
        <p:txBody>
          <a:bodyPr vert="eaVert"/>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533400" y="533402"/>
            <a:ext cx="5943600" cy="5257801"/>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DC6B5E16-AFEC-4CCA-92FE-65048C666956}" type="datetimeFigureOut">
              <a:rPr lang="es-ES_tradnl" smtClean="0"/>
              <a:t>25/05/2015</a:t>
            </a:fld>
            <a:endParaRPr lang="es-ES_tradnl"/>
          </a:p>
        </p:txBody>
      </p:sp>
      <p:sp>
        <p:nvSpPr>
          <p:cNvPr id="5" name="4 Marcador de pie de página"/>
          <p:cNvSpPr>
            <a:spLocks noGrp="1"/>
          </p:cNvSpPr>
          <p:nvPr>
            <p:ph type="ftr" sz="quarter" idx="11"/>
          </p:nvPr>
        </p:nvSpPr>
        <p:spPr/>
        <p:txBody>
          <a:bodyPr/>
          <a:lstStyle>
            <a:extLst/>
          </a:lstStyle>
          <a:p>
            <a:endParaRPr lang="es-ES_tradnl"/>
          </a:p>
        </p:txBody>
      </p:sp>
      <p:sp>
        <p:nvSpPr>
          <p:cNvPr id="6" name="5 Marcador de número de diapositiva"/>
          <p:cNvSpPr>
            <a:spLocks noGrp="1"/>
          </p:cNvSpPr>
          <p:nvPr>
            <p:ph type="sldNum" sz="quarter" idx="12"/>
          </p:nvPr>
        </p:nvSpPr>
        <p:spPr/>
        <p:txBody>
          <a:bodyPr/>
          <a:lstStyle>
            <a:extLst/>
          </a:lstStyle>
          <a:p>
            <a:fld id="{F946CCC2-E72F-4624-A75D-A61E6D633B2C}" type="slidenum">
              <a:rPr lang="es-ES_tradnl" smtClean="0"/>
              <a:t>‹Nº›</a:t>
            </a:fld>
            <a:endParaRPr lang="es-ES_trad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6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8 Rectángulo redondeado"/>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12 Marcador de título"/>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s-ES" smtClean="0"/>
              <a:t>Haga clic para modificar el estilo de título del patrón</a:t>
            </a:r>
            <a:endParaRPr kumimoji="0" lang="en-US"/>
          </a:p>
        </p:txBody>
      </p:sp>
      <p:sp>
        <p:nvSpPr>
          <p:cNvPr id="4" name="3 Marcador de texto"/>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25" name="24 Marcador de fecha"/>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DC6B5E16-AFEC-4CCA-92FE-65048C666956}" type="datetimeFigureOut">
              <a:rPr lang="es-ES_tradnl" smtClean="0"/>
              <a:t>25/05/2015</a:t>
            </a:fld>
            <a:endParaRPr lang="es-ES_tradnl"/>
          </a:p>
        </p:txBody>
      </p:sp>
      <p:sp>
        <p:nvSpPr>
          <p:cNvPr id="18" name="17 Marcador de pie de página"/>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s-ES_tradnl"/>
          </a:p>
        </p:txBody>
      </p:sp>
      <p:sp>
        <p:nvSpPr>
          <p:cNvPr id="5" name="4 Marcador de número de diapositiva"/>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F946CCC2-E72F-4624-A75D-A61E6D633B2C}" type="slidenum">
              <a:rPr lang="es-ES_tradnl" smtClean="0"/>
              <a:t>‹Nº›</a:t>
            </a:fld>
            <a:endParaRPr lang="es-ES_tradnl"/>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ES_tradnl" dirty="0" smtClean="0"/>
              <a:t>OCIO</a:t>
            </a:r>
            <a:endParaRPr lang="es-ES_tradnl"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332656"/>
            <a:ext cx="8183880" cy="1051560"/>
          </a:xfrm>
        </p:spPr>
        <p:txBody>
          <a:bodyPr/>
          <a:lstStyle/>
          <a:p>
            <a:r>
              <a:rPr lang="es-ES_tradnl" dirty="0" smtClean="0"/>
              <a:t>LUCHA DE GLADIADORES</a:t>
            </a:r>
            <a:endParaRPr lang="es-ES_tradnl" dirty="0"/>
          </a:p>
        </p:txBody>
      </p:sp>
      <p:sp>
        <p:nvSpPr>
          <p:cNvPr id="3" name="2 Marcador de contenido"/>
          <p:cNvSpPr>
            <a:spLocks noGrp="1"/>
          </p:cNvSpPr>
          <p:nvPr>
            <p:ph idx="1"/>
          </p:nvPr>
        </p:nvSpPr>
        <p:spPr>
          <a:xfrm>
            <a:off x="467544" y="1412776"/>
            <a:ext cx="8229600" cy="5256584"/>
          </a:xfrm>
        </p:spPr>
        <p:txBody>
          <a:bodyPr>
            <a:noAutofit/>
          </a:bodyPr>
          <a:lstStyle/>
          <a:p>
            <a:pPr algn="just"/>
            <a:r>
              <a:rPr lang="es-ES" sz="2000" dirty="0">
                <a:latin typeface="Calibri Light" pitchFamily="34" charset="0"/>
              </a:rPr>
              <a:t>Ante el público en los anfiteatros, o en las pistas de arena al aire libre, combatían atléticos individuos, destinados a jugarse la vida de modo espectacular, denominados gladiadores. Se entrenaban en diversos tipos de lucha y con diferentes equipamientos. </a:t>
            </a:r>
          </a:p>
          <a:p>
            <a:pPr algn="just"/>
            <a:r>
              <a:rPr lang="es-ES" sz="2000" dirty="0">
                <a:latin typeface="Calibri Light" pitchFamily="34" charset="0"/>
              </a:rPr>
              <a:t>En ocasiones, al acabar la lucha, el gladiador que había resultado vencido rogaba que le fuera perdonada la vida. Únicamente lo conseguía si había librado un buen combate. Solicitaba la clemencia al público extendiendo su mano izquierda había la tribuna: si la multitud estaba a favor del perdón, el magistrado levantaba el pulgar, librando así de la muerte al luchador. Si el público se manifestaba en contra, el gladiador era ejecutado allí mismo. Los gestos que nosotros solemos hacer cuando dirigimos el pulgar hacia arriba o había abajo para manifestar con ello nuestra aprobación o repulsa derivan de esta antigua tradición romana.</a:t>
            </a:r>
          </a:p>
          <a:p>
            <a:pPr algn="just"/>
            <a:endParaRPr lang="es-ES_tradnl" sz="2000" dirty="0">
              <a:latin typeface="Calibri Light"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55576" y="332656"/>
            <a:ext cx="8183880" cy="1051560"/>
          </a:xfrm>
        </p:spPr>
        <p:txBody>
          <a:bodyPr/>
          <a:lstStyle/>
          <a:p>
            <a:r>
              <a:rPr lang="es-ES_tradnl" dirty="0" smtClean="0"/>
              <a:t>CARRERAS DE CARROS</a:t>
            </a:r>
            <a:endParaRPr lang="es-ES_tradnl" dirty="0"/>
          </a:p>
        </p:txBody>
      </p:sp>
      <p:sp>
        <p:nvSpPr>
          <p:cNvPr id="3" name="2 Marcador de contenido"/>
          <p:cNvSpPr>
            <a:spLocks noGrp="1"/>
          </p:cNvSpPr>
          <p:nvPr>
            <p:ph idx="1"/>
          </p:nvPr>
        </p:nvSpPr>
        <p:spPr>
          <a:xfrm>
            <a:off x="467544" y="2204864"/>
            <a:ext cx="8183880" cy="2826640"/>
          </a:xfrm>
        </p:spPr>
        <p:txBody>
          <a:bodyPr/>
          <a:lstStyle/>
          <a:p>
            <a:r>
              <a:rPr lang="es-ES" dirty="0">
                <a:latin typeface="Calibri Light" pitchFamily="34" charset="0"/>
              </a:rPr>
              <a:t>Las carreras solían consistir en siete vueltas a la pista (unos 8 km). Los aurigas o conductores de carros podían ganar mucho dinero, para sí mismos y para sus apoderados. Uno de ellos, </a:t>
            </a:r>
            <a:r>
              <a:rPr lang="es-ES" dirty="0" err="1">
                <a:latin typeface="Calibri Light" pitchFamily="34" charset="0"/>
              </a:rPr>
              <a:t>Diocles</a:t>
            </a:r>
            <a:r>
              <a:rPr lang="es-ES" dirty="0">
                <a:latin typeface="Calibri Light" pitchFamily="34" charset="0"/>
              </a:rPr>
              <a:t>, participó en 4257 carreras a lo largo de 24 años.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692696"/>
            <a:ext cx="8183880" cy="1051560"/>
          </a:xfrm>
        </p:spPr>
        <p:txBody>
          <a:bodyPr/>
          <a:lstStyle/>
          <a:p>
            <a:r>
              <a:rPr lang="es-ES_tradnl" dirty="0" smtClean="0"/>
              <a:t>PERSECUCIONES DE FIERAS</a:t>
            </a:r>
            <a:endParaRPr lang="es-ES_tradnl" dirty="0"/>
          </a:p>
        </p:txBody>
      </p:sp>
      <p:sp>
        <p:nvSpPr>
          <p:cNvPr id="3" name="2 Marcador de contenido"/>
          <p:cNvSpPr>
            <a:spLocks noGrp="1"/>
          </p:cNvSpPr>
          <p:nvPr>
            <p:ph idx="1"/>
          </p:nvPr>
        </p:nvSpPr>
        <p:spPr>
          <a:xfrm>
            <a:off x="395536" y="2060848"/>
            <a:ext cx="8183880" cy="2880320"/>
          </a:xfrm>
        </p:spPr>
        <p:txBody>
          <a:bodyPr/>
          <a:lstStyle/>
          <a:p>
            <a:pPr algn="just"/>
            <a:r>
              <a:rPr lang="es-ES_tradnl" dirty="0" smtClean="0">
                <a:latin typeface="Calibri Light" pitchFamily="34" charset="0"/>
              </a:rPr>
              <a:t> </a:t>
            </a:r>
            <a:r>
              <a:rPr lang="es-ES" dirty="0">
                <a:latin typeface="Calibri Light" pitchFamily="34" charset="0"/>
              </a:rPr>
              <a:t>Los luchadores que mataban fieras ante el público se llamaban “bestiarios”. Se capturaban elefantes, leones, panteras, leopardos y osos. En lo anfiteatros, los acechaban como si estuvieran en la selva. Luego los mataban.</a:t>
            </a:r>
          </a:p>
          <a:p>
            <a:endParaRPr lang="es-ES_tradnl"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o">
  <a:themeElements>
    <a:clrScheme name="Aspecto">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o">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o">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3</TotalTime>
  <Words>262</Words>
  <Application>Microsoft Office PowerPoint</Application>
  <PresentationFormat>Presentación en pantalla (4:3)</PresentationFormat>
  <Paragraphs>8</Paragraphs>
  <Slides>4</Slides>
  <Notes>0</Notes>
  <HiddenSlides>0</HiddenSlides>
  <MMClips>0</MMClips>
  <ScaleCrop>false</ScaleCrop>
  <HeadingPairs>
    <vt:vector size="4" baseType="variant">
      <vt:variant>
        <vt:lpstr>Tema</vt:lpstr>
      </vt:variant>
      <vt:variant>
        <vt:i4>1</vt:i4>
      </vt:variant>
      <vt:variant>
        <vt:lpstr>Títulos de diapositiva</vt:lpstr>
      </vt:variant>
      <vt:variant>
        <vt:i4>4</vt:i4>
      </vt:variant>
    </vt:vector>
  </HeadingPairs>
  <TitlesOfParts>
    <vt:vector size="5" baseType="lpstr">
      <vt:lpstr>Aspecto</vt:lpstr>
      <vt:lpstr>OCIO</vt:lpstr>
      <vt:lpstr>LUCHA DE GLADIADORES</vt:lpstr>
      <vt:lpstr>CARRERAS DE CARROS</vt:lpstr>
      <vt:lpstr>PERSECUCIONES DE FIERAS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OCIO</dc:title>
  <dc:creator>Nerea</dc:creator>
  <cp:lastModifiedBy>Nerea</cp:lastModifiedBy>
  <cp:revision>1</cp:revision>
  <dcterms:created xsi:type="dcterms:W3CDTF">2015-05-25T10:13:11Z</dcterms:created>
  <dcterms:modified xsi:type="dcterms:W3CDTF">2015-05-25T10:16:58Z</dcterms:modified>
</cp:coreProperties>
</file>