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3" d="100"/>
          <a:sy n="53" d="100"/>
        </p:scale>
        <p:origin x="-84" y="-36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4" name="13 Título"/>
          <p:cNvSpPr>
            <a:spLocks noGrp="1"/>
          </p:cNvSpPr>
          <p:nvPr>
            <p:ph type="ctrTitle"/>
          </p:nvPr>
        </p:nvSpPr>
        <p:spPr>
          <a:xfrm>
            <a:off x="1432560" y="359898"/>
            <a:ext cx="7406640" cy="1472184"/>
          </a:xfrm>
        </p:spPr>
        <p:txBody>
          <a:bodyPr anchor="b"/>
          <a:lstStyle>
            <a:lvl1pPr algn="l">
              <a:defRPr/>
            </a:lvl1pPr>
            <a:extLst/>
          </a:lstStyle>
          <a:p>
            <a:r>
              <a:rPr kumimoji="0" lang="es-ES" smtClean="0"/>
              <a:t>Haga clic para modificar el estilo de título del patrón</a:t>
            </a:r>
            <a:endParaRPr kumimoji="0" lang="en-US"/>
          </a:p>
        </p:txBody>
      </p:sp>
      <p:sp>
        <p:nvSpPr>
          <p:cNvPr id="22" name="21 Subtítulo"/>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7" name="6 Marcador de fecha"/>
          <p:cNvSpPr>
            <a:spLocks noGrp="1"/>
          </p:cNvSpPr>
          <p:nvPr>
            <p:ph type="dt" sz="half" idx="10"/>
          </p:nvPr>
        </p:nvSpPr>
        <p:spPr/>
        <p:txBody>
          <a:bodyPr/>
          <a:lstStyle>
            <a:extLst/>
          </a:lstStyle>
          <a:p>
            <a:fld id="{E141195E-9983-460B-90EE-6ADE8F37A944}" type="datetimeFigureOut">
              <a:rPr lang="es-ES_tradnl" smtClean="0"/>
              <a:t>25/05/2015</a:t>
            </a:fld>
            <a:endParaRPr lang="es-ES_tradnl"/>
          </a:p>
        </p:txBody>
      </p:sp>
      <p:sp>
        <p:nvSpPr>
          <p:cNvPr id="20" name="19 Marcador de pie de página"/>
          <p:cNvSpPr>
            <a:spLocks noGrp="1"/>
          </p:cNvSpPr>
          <p:nvPr>
            <p:ph type="ftr" sz="quarter" idx="11"/>
          </p:nvPr>
        </p:nvSpPr>
        <p:spPr/>
        <p:txBody>
          <a:bodyPr/>
          <a:lstStyle>
            <a:extLst/>
          </a:lstStyle>
          <a:p>
            <a:endParaRPr lang="es-ES_tradnl"/>
          </a:p>
        </p:txBody>
      </p:sp>
      <p:sp>
        <p:nvSpPr>
          <p:cNvPr id="10" name="9 Marcador de número de diapositiva"/>
          <p:cNvSpPr>
            <a:spLocks noGrp="1"/>
          </p:cNvSpPr>
          <p:nvPr>
            <p:ph type="sldNum" sz="quarter" idx="12"/>
          </p:nvPr>
        </p:nvSpPr>
        <p:spPr/>
        <p:txBody>
          <a:bodyPr/>
          <a:lstStyle>
            <a:extLst/>
          </a:lstStyle>
          <a:p>
            <a:fld id="{1338DF38-3269-4BDA-B94D-403C08921035}" type="slidenum">
              <a:rPr lang="es-ES_tradnl" smtClean="0"/>
              <a:t>‹Nº›</a:t>
            </a:fld>
            <a:endParaRPr lang="es-ES_tradnl"/>
          </a:p>
        </p:txBody>
      </p:sp>
      <p:sp>
        <p:nvSpPr>
          <p:cNvPr id="8" name="7 Elipse"/>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Elipse"/>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E141195E-9983-460B-90EE-6ADE8F37A944}" type="datetimeFigureOut">
              <a:rPr lang="es-ES_tradnl" smtClean="0"/>
              <a:t>25/05/2015</a:t>
            </a:fld>
            <a:endParaRPr lang="es-ES_tradnl"/>
          </a:p>
        </p:txBody>
      </p:sp>
      <p:sp>
        <p:nvSpPr>
          <p:cNvPr id="5" name="4 Marcador de pie de página"/>
          <p:cNvSpPr>
            <a:spLocks noGrp="1"/>
          </p:cNvSpPr>
          <p:nvPr>
            <p:ph type="ftr" sz="quarter" idx="11"/>
          </p:nvPr>
        </p:nvSpPr>
        <p:spPr/>
        <p:txBody>
          <a:bodyPr/>
          <a:lstStyle>
            <a:extLst/>
          </a:lstStyle>
          <a:p>
            <a:endParaRPr lang="es-ES_tradnl"/>
          </a:p>
        </p:txBody>
      </p:sp>
      <p:sp>
        <p:nvSpPr>
          <p:cNvPr id="6" name="5 Marcador de número de diapositiva"/>
          <p:cNvSpPr>
            <a:spLocks noGrp="1"/>
          </p:cNvSpPr>
          <p:nvPr>
            <p:ph type="sldNum" sz="quarter" idx="12"/>
          </p:nvPr>
        </p:nvSpPr>
        <p:spPr/>
        <p:txBody>
          <a:bodyPr/>
          <a:lstStyle>
            <a:extLst/>
          </a:lstStyle>
          <a:p>
            <a:fld id="{1338DF38-3269-4BDA-B94D-403C08921035}" type="slidenum">
              <a:rPr lang="es-ES_tradnl" smtClean="0"/>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6 Rectángulo"/>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fld id="{E141195E-9983-460B-90EE-6ADE8F37A944}" type="datetimeFigureOut">
              <a:rPr lang="es-ES_tradnl" smtClean="0"/>
              <a:t>25/05/2015</a:t>
            </a:fld>
            <a:endParaRPr lang="es-ES_tradnl"/>
          </a:p>
        </p:txBody>
      </p:sp>
      <p:sp>
        <p:nvSpPr>
          <p:cNvPr id="5" name="4 Marcador de pie de página"/>
          <p:cNvSpPr>
            <a:spLocks noGrp="1"/>
          </p:cNvSpPr>
          <p:nvPr>
            <p:ph type="ftr" sz="quarter" idx="11"/>
          </p:nvPr>
        </p:nvSpPr>
        <p:spPr/>
        <p:txBody>
          <a:bodyPr/>
          <a:lstStyle>
            <a:extLst/>
          </a:lstStyle>
          <a:p>
            <a:endParaRPr lang="es-ES_tradnl"/>
          </a:p>
        </p:txBody>
      </p:sp>
      <p:sp>
        <p:nvSpPr>
          <p:cNvPr id="6" name="5 Marcador de número de diapositiva"/>
          <p:cNvSpPr>
            <a:spLocks noGrp="1"/>
          </p:cNvSpPr>
          <p:nvPr>
            <p:ph type="sldNum" sz="quarter" idx="12"/>
          </p:nvPr>
        </p:nvSpPr>
        <p:spPr/>
        <p:txBody>
          <a:bodyPr/>
          <a:lstStyle>
            <a:extLst/>
          </a:lstStyle>
          <a:p>
            <a:fld id="{1338DF38-3269-4BDA-B94D-403C08921035}" type="slidenum">
              <a:rPr lang="es-ES_tradnl" smtClean="0"/>
              <a:t>‹Nº›</a:t>
            </a:fld>
            <a:endParaRPr lang="es-ES_tradnl"/>
          </a:p>
        </p:txBody>
      </p:sp>
      <p:sp>
        <p:nvSpPr>
          <p:cNvPr id="10" name="9 Rectángulo"/>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Elipse"/>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Elipse"/>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E141195E-9983-460B-90EE-6ADE8F37A944}" type="datetimeFigureOut">
              <a:rPr lang="es-ES_tradnl" smtClean="0"/>
              <a:t>25/05/2015</a:t>
            </a:fld>
            <a:endParaRPr lang="es-ES_tradnl"/>
          </a:p>
        </p:txBody>
      </p:sp>
      <p:sp>
        <p:nvSpPr>
          <p:cNvPr id="6" name="5 Marcador de pie de página"/>
          <p:cNvSpPr>
            <a:spLocks noGrp="1"/>
          </p:cNvSpPr>
          <p:nvPr>
            <p:ph type="ftr" sz="quarter" idx="11"/>
          </p:nvPr>
        </p:nvSpPr>
        <p:spPr/>
        <p:txBody>
          <a:bodyPr/>
          <a:lstStyle>
            <a:extLst/>
          </a:lstStyle>
          <a:p>
            <a:endParaRPr lang="es-ES_tradnl"/>
          </a:p>
        </p:txBody>
      </p:sp>
      <p:sp>
        <p:nvSpPr>
          <p:cNvPr id="7" name="6 Marcador de número de diapositiva"/>
          <p:cNvSpPr>
            <a:spLocks noGrp="1"/>
          </p:cNvSpPr>
          <p:nvPr>
            <p:ph type="sldNum" sz="quarter" idx="12"/>
          </p:nvPr>
        </p:nvSpPr>
        <p:spPr/>
        <p:txBody>
          <a:bodyPr/>
          <a:lstStyle>
            <a:extLst/>
          </a:lstStyle>
          <a:p>
            <a:fld id="{1338DF38-3269-4BDA-B94D-403C08921035}" type="slidenum">
              <a:rPr lang="es-ES_tradnl" smtClean="0"/>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E141195E-9983-460B-90EE-6ADE8F37A944}" type="datetimeFigureOut">
              <a:rPr lang="es-ES_tradnl" smtClean="0"/>
              <a:t>25/05/2015</a:t>
            </a:fld>
            <a:endParaRPr lang="es-ES_tradnl"/>
          </a:p>
        </p:txBody>
      </p:sp>
      <p:sp>
        <p:nvSpPr>
          <p:cNvPr id="8" name="7 Marcador de pie de página"/>
          <p:cNvSpPr>
            <a:spLocks noGrp="1"/>
          </p:cNvSpPr>
          <p:nvPr>
            <p:ph type="ftr" sz="quarter" idx="11"/>
          </p:nvPr>
        </p:nvSpPr>
        <p:spPr/>
        <p:txBody>
          <a:bodyPr/>
          <a:lstStyle>
            <a:extLst/>
          </a:lstStyle>
          <a:p>
            <a:endParaRPr lang="es-ES_tradnl"/>
          </a:p>
        </p:txBody>
      </p:sp>
      <p:sp>
        <p:nvSpPr>
          <p:cNvPr id="9" name="8 Marcador de número de diapositiva"/>
          <p:cNvSpPr>
            <a:spLocks noGrp="1"/>
          </p:cNvSpPr>
          <p:nvPr>
            <p:ph type="sldNum" sz="quarter" idx="12"/>
          </p:nvPr>
        </p:nvSpPr>
        <p:spPr/>
        <p:txBody>
          <a:bodyPr/>
          <a:lstStyle>
            <a:extLst/>
          </a:lstStyle>
          <a:p>
            <a:fld id="{1338DF38-3269-4BDA-B94D-403C08921035}" type="slidenum">
              <a:rPr lang="es-ES_tradnl" smtClean="0"/>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nchor="ct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fld id="{E141195E-9983-460B-90EE-6ADE8F37A944}" type="datetimeFigureOut">
              <a:rPr lang="es-ES_tradnl" smtClean="0"/>
              <a:t>25/05/2015</a:t>
            </a:fld>
            <a:endParaRPr lang="es-ES_tradnl"/>
          </a:p>
        </p:txBody>
      </p:sp>
      <p:sp>
        <p:nvSpPr>
          <p:cNvPr id="4" name="3 Marcador de pie de página"/>
          <p:cNvSpPr>
            <a:spLocks noGrp="1"/>
          </p:cNvSpPr>
          <p:nvPr>
            <p:ph type="ftr" sz="quarter" idx="11"/>
          </p:nvPr>
        </p:nvSpPr>
        <p:spPr/>
        <p:txBody>
          <a:bodyPr/>
          <a:lstStyle>
            <a:extLst/>
          </a:lstStyle>
          <a:p>
            <a:endParaRPr lang="es-ES_tradnl"/>
          </a:p>
        </p:txBody>
      </p:sp>
      <p:sp>
        <p:nvSpPr>
          <p:cNvPr id="5" name="4 Marcador de número de diapositiva"/>
          <p:cNvSpPr>
            <a:spLocks noGrp="1"/>
          </p:cNvSpPr>
          <p:nvPr>
            <p:ph type="sldNum" sz="quarter" idx="12"/>
          </p:nvPr>
        </p:nvSpPr>
        <p:spPr/>
        <p:txBody>
          <a:bodyPr/>
          <a:lstStyle>
            <a:extLst/>
          </a:lstStyle>
          <a:p>
            <a:fld id="{1338DF38-3269-4BDA-B94D-403C08921035}" type="slidenum">
              <a:rPr lang="es-ES_tradnl" smtClean="0"/>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4 Rectángulo"/>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Marcador de fecha"/>
          <p:cNvSpPr>
            <a:spLocks noGrp="1"/>
          </p:cNvSpPr>
          <p:nvPr>
            <p:ph type="dt" sz="half" idx="10"/>
          </p:nvPr>
        </p:nvSpPr>
        <p:spPr/>
        <p:txBody>
          <a:bodyPr/>
          <a:lstStyle>
            <a:extLst/>
          </a:lstStyle>
          <a:p>
            <a:fld id="{E141195E-9983-460B-90EE-6ADE8F37A944}" type="datetimeFigureOut">
              <a:rPr lang="es-ES_tradnl" smtClean="0"/>
              <a:t>25/05/2015</a:t>
            </a:fld>
            <a:endParaRPr lang="es-ES_tradnl"/>
          </a:p>
        </p:txBody>
      </p:sp>
      <p:sp>
        <p:nvSpPr>
          <p:cNvPr id="3" name="2 Marcador de pie de página"/>
          <p:cNvSpPr>
            <a:spLocks noGrp="1"/>
          </p:cNvSpPr>
          <p:nvPr>
            <p:ph type="ftr" sz="quarter" idx="11"/>
          </p:nvPr>
        </p:nvSpPr>
        <p:spPr/>
        <p:txBody>
          <a:bodyPr/>
          <a:lstStyle>
            <a:extLst/>
          </a:lstStyle>
          <a:p>
            <a:endParaRPr lang="es-ES_tradnl"/>
          </a:p>
        </p:txBody>
      </p:sp>
      <p:sp>
        <p:nvSpPr>
          <p:cNvPr id="4" name="3 Marcador de número de diapositiva"/>
          <p:cNvSpPr>
            <a:spLocks noGrp="1"/>
          </p:cNvSpPr>
          <p:nvPr>
            <p:ph type="sldNum" sz="quarter" idx="12"/>
          </p:nvPr>
        </p:nvSpPr>
        <p:spPr/>
        <p:txBody>
          <a:bodyPr/>
          <a:lstStyle>
            <a:extLst/>
          </a:lstStyle>
          <a:p>
            <a:fld id="{1338DF38-3269-4BDA-B94D-403C08921035}" type="slidenum">
              <a:rPr lang="es-ES_tradnl" smtClean="0"/>
              <a:t>‹Nº›</a:t>
            </a:fld>
            <a:endParaRPr lang="es-ES_tradnl"/>
          </a:p>
        </p:txBody>
      </p:sp>
      <p:sp>
        <p:nvSpPr>
          <p:cNvPr id="6" name="5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E141195E-9983-460B-90EE-6ADE8F37A944}" type="datetimeFigureOut">
              <a:rPr lang="es-ES_tradnl" smtClean="0"/>
              <a:t>25/05/2015</a:t>
            </a:fld>
            <a:endParaRPr lang="es-ES_tradnl"/>
          </a:p>
        </p:txBody>
      </p:sp>
      <p:sp>
        <p:nvSpPr>
          <p:cNvPr id="6" name="5 Marcador de pie de página"/>
          <p:cNvSpPr>
            <a:spLocks noGrp="1"/>
          </p:cNvSpPr>
          <p:nvPr>
            <p:ph type="ftr" sz="quarter" idx="11"/>
          </p:nvPr>
        </p:nvSpPr>
        <p:spPr/>
        <p:txBody>
          <a:bodyPr/>
          <a:lstStyle>
            <a:extLst/>
          </a:lstStyle>
          <a:p>
            <a:endParaRPr lang="es-ES_tradnl"/>
          </a:p>
        </p:txBody>
      </p:sp>
      <p:sp>
        <p:nvSpPr>
          <p:cNvPr id="7" name="6 Marcador de número de diapositiva"/>
          <p:cNvSpPr>
            <a:spLocks noGrp="1"/>
          </p:cNvSpPr>
          <p:nvPr>
            <p:ph type="sldNum" sz="quarter" idx="12"/>
          </p:nvPr>
        </p:nvSpPr>
        <p:spPr/>
        <p:txBody>
          <a:bodyPr/>
          <a:lstStyle>
            <a:extLst/>
          </a:lstStyle>
          <a:p>
            <a:fld id="{1338DF38-3269-4BDA-B94D-403C08921035}" type="slidenum">
              <a:rPr lang="es-ES_tradnl" smtClean="0"/>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extLst/>
          </a:lstStyle>
          <a:p>
            <a:fld id="{E141195E-9983-460B-90EE-6ADE8F37A944}" type="datetimeFigureOut">
              <a:rPr lang="es-ES_tradnl" smtClean="0"/>
              <a:t>25/05/2015</a:t>
            </a:fld>
            <a:endParaRPr lang="es-ES_tradnl"/>
          </a:p>
        </p:txBody>
      </p:sp>
      <p:sp>
        <p:nvSpPr>
          <p:cNvPr id="6" name="5 Marcador de pie de página"/>
          <p:cNvSpPr>
            <a:spLocks noGrp="1"/>
          </p:cNvSpPr>
          <p:nvPr>
            <p:ph type="ftr" sz="quarter" idx="11"/>
          </p:nvPr>
        </p:nvSpPr>
        <p:spPr/>
        <p:txBody>
          <a:bodyPr/>
          <a:lstStyle>
            <a:extLst/>
          </a:lstStyle>
          <a:p>
            <a:endParaRPr lang="es-ES_tradnl"/>
          </a:p>
        </p:txBody>
      </p:sp>
      <p:sp>
        <p:nvSpPr>
          <p:cNvPr id="7" name="6 Marcador de número de diapositiva"/>
          <p:cNvSpPr>
            <a:spLocks noGrp="1"/>
          </p:cNvSpPr>
          <p:nvPr>
            <p:ph type="sldNum" sz="quarter" idx="12"/>
          </p:nvPr>
        </p:nvSpPr>
        <p:spPr/>
        <p:txBody>
          <a:bodyPr/>
          <a:lstStyle>
            <a:extLst/>
          </a:lstStyle>
          <a:p>
            <a:fld id="{1338DF38-3269-4BDA-B94D-403C08921035}" type="slidenum">
              <a:rPr lang="es-ES_tradnl" smtClean="0"/>
              <a:t>‹Nº›</a:t>
            </a:fld>
            <a:endParaRPr lang="es-ES_tradnl"/>
          </a:p>
        </p:txBody>
      </p:sp>
      <p:sp>
        <p:nvSpPr>
          <p:cNvPr id="8" name="7 Rectángulo"/>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2 Marcador de posición de imagen"/>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s-ES" smtClean="0"/>
              <a:t>Haga clic en el icono para agregar una imagen</a:t>
            </a:r>
            <a:endParaRPr kumimoji="0" lang="en-US" dirty="0"/>
          </a:p>
        </p:txBody>
      </p:sp>
      <p:sp>
        <p:nvSpPr>
          <p:cNvPr id="9" name="8 Proceso"/>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Proceso"/>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3 Marcador de texto"/>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E141195E-9983-460B-90EE-6ADE8F37A944}" type="datetimeFigureOut">
              <a:rPr lang="es-ES_tradnl" smtClean="0"/>
              <a:t>25/05/2015</a:t>
            </a:fld>
            <a:endParaRPr lang="es-ES_tradnl"/>
          </a:p>
        </p:txBody>
      </p:sp>
      <p:sp>
        <p:nvSpPr>
          <p:cNvPr id="5" name="4 Marcador de pie de página"/>
          <p:cNvSpPr>
            <a:spLocks noGrp="1"/>
          </p:cNvSpPr>
          <p:nvPr>
            <p:ph type="ftr" sz="quarter" idx="11"/>
          </p:nvPr>
        </p:nvSpPr>
        <p:spPr/>
        <p:txBody>
          <a:bodyPr/>
          <a:lstStyle>
            <a:extLst/>
          </a:lstStyle>
          <a:p>
            <a:endParaRPr lang="es-ES_tradnl"/>
          </a:p>
        </p:txBody>
      </p:sp>
      <p:sp>
        <p:nvSpPr>
          <p:cNvPr id="6" name="5 Marcador de número de diapositiva"/>
          <p:cNvSpPr>
            <a:spLocks noGrp="1"/>
          </p:cNvSpPr>
          <p:nvPr>
            <p:ph type="sldNum" sz="quarter" idx="12"/>
          </p:nvPr>
        </p:nvSpPr>
        <p:spPr/>
        <p:txBody>
          <a:bodyPr/>
          <a:lstStyle>
            <a:extLst/>
          </a:lstStyle>
          <a:p>
            <a:fld id="{1338DF38-3269-4BDA-B94D-403C08921035}" type="slidenum">
              <a:rPr lang="es-ES_tradnl" smtClean="0"/>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58000" y="274639"/>
            <a:ext cx="1828800" cy="5851525"/>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1143000" y="274640"/>
            <a:ext cx="5562600" cy="5851525"/>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E141195E-9983-460B-90EE-6ADE8F37A944}" type="datetimeFigureOut">
              <a:rPr lang="es-ES_tradnl" smtClean="0"/>
              <a:t>25/05/2015</a:t>
            </a:fld>
            <a:endParaRPr lang="es-ES_tradnl"/>
          </a:p>
        </p:txBody>
      </p:sp>
      <p:sp>
        <p:nvSpPr>
          <p:cNvPr id="5" name="4 Marcador de pie de página"/>
          <p:cNvSpPr>
            <a:spLocks noGrp="1"/>
          </p:cNvSpPr>
          <p:nvPr>
            <p:ph type="ftr" sz="quarter" idx="11"/>
          </p:nvPr>
        </p:nvSpPr>
        <p:spPr/>
        <p:txBody>
          <a:bodyPr/>
          <a:lstStyle>
            <a:extLst/>
          </a:lstStyle>
          <a:p>
            <a:endParaRPr lang="es-ES_tradnl"/>
          </a:p>
        </p:txBody>
      </p:sp>
      <p:sp>
        <p:nvSpPr>
          <p:cNvPr id="6" name="5 Marcador de número de diapositiva"/>
          <p:cNvSpPr>
            <a:spLocks noGrp="1"/>
          </p:cNvSpPr>
          <p:nvPr>
            <p:ph type="sldNum" sz="quarter" idx="12"/>
          </p:nvPr>
        </p:nvSpPr>
        <p:spPr/>
        <p:txBody>
          <a:bodyPr/>
          <a:lstStyle>
            <a:extLst/>
          </a:lstStyle>
          <a:p>
            <a:fld id="{1338DF38-3269-4BDA-B94D-403C08921035}" type="slidenum">
              <a:rPr lang="es-ES_tradnl" smtClean="0"/>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Circular"/>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Elipse"/>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Anillo"/>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11 Rectángulo"/>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4 Marcador de título"/>
          <p:cNvSpPr>
            <a:spLocks noGrp="1"/>
          </p:cNvSpPr>
          <p:nvPr>
            <p:ph type="title"/>
          </p:nvPr>
        </p:nvSpPr>
        <p:spPr>
          <a:xfrm>
            <a:off x="1435608" y="274638"/>
            <a:ext cx="7498080" cy="1143000"/>
          </a:xfrm>
          <a:prstGeom prst="rect">
            <a:avLst/>
          </a:prstGeom>
        </p:spPr>
        <p:txBody>
          <a:bodyPr anchor="ctr">
            <a:normAutofit/>
          </a:bodyPr>
          <a:lstStyle>
            <a:extLst/>
          </a:lstStyle>
          <a:p>
            <a:r>
              <a:rPr kumimoji="0" lang="es-ES" smtClean="0"/>
              <a:t>Haga clic para modificar el estilo de título del patrón</a:t>
            </a:r>
            <a:endParaRPr kumimoji="0" lang="en-US"/>
          </a:p>
        </p:txBody>
      </p:sp>
      <p:sp>
        <p:nvSpPr>
          <p:cNvPr id="9" name="8 Marcador de texto"/>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4" name="23 Marcador de fecha"/>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E141195E-9983-460B-90EE-6ADE8F37A944}" type="datetimeFigureOut">
              <a:rPr lang="es-ES_tradnl" smtClean="0"/>
              <a:t>25/05/2015</a:t>
            </a:fld>
            <a:endParaRPr lang="es-ES_tradnl"/>
          </a:p>
        </p:txBody>
      </p:sp>
      <p:sp>
        <p:nvSpPr>
          <p:cNvPr id="10" name="9 Marcador de pie de página"/>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s-ES_tradnl"/>
          </a:p>
        </p:txBody>
      </p:sp>
      <p:sp>
        <p:nvSpPr>
          <p:cNvPr id="22" name="21 Marcador de número de diapositiva"/>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1338DF38-3269-4BDA-B94D-403C08921035}" type="slidenum">
              <a:rPr lang="es-ES_tradnl" smtClean="0"/>
              <a:t>‹Nº›</a:t>
            </a:fld>
            <a:endParaRPr lang="es-ES_tradnl"/>
          </a:p>
        </p:txBody>
      </p:sp>
      <p:sp>
        <p:nvSpPr>
          <p:cNvPr id="15" name="14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_tradnl" dirty="0" smtClean="0"/>
              <a:t>AVANCES TÉCNICOS</a:t>
            </a:r>
            <a:endParaRPr lang="es-ES_tradnl" dirty="0"/>
          </a:p>
        </p:txBody>
      </p:sp>
      <p:sp>
        <p:nvSpPr>
          <p:cNvPr id="3" name="2 Subtítulo"/>
          <p:cNvSpPr>
            <a:spLocks noGrp="1"/>
          </p:cNvSpPr>
          <p:nvPr>
            <p:ph type="subTitle" idx="1"/>
          </p:nvPr>
        </p:nvSpPr>
        <p:spPr/>
        <p:txBody>
          <a:bodyPr/>
          <a:lstStyle/>
          <a:p>
            <a:r>
              <a:rPr lang="es-ES_tradnl" dirty="0" smtClean="0"/>
              <a:t>CALZADAS</a:t>
            </a:r>
            <a:endParaRPr lang="es-ES_tradnl"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331640" y="548680"/>
            <a:ext cx="7355160" cy="5577483"/>
          </a:xfrm>
        </p:spPr>
        <p:txBody>
          <a:bodyPr>
            <a:normAutofit fontScale="70000" lnSpcReduction="20000"/>
          </a:bodyPr>
          <a:lstStyle/>
          <a:p>
            <a:pPr algn="just"/>
            <a:r>
              <a:rPr lang="es-ES" dirty="0">
                <a:latin typeface="Calibri Light" pitchFamily="34" charset="0"/>
              </a:rPr>
              <a:t>Las </a:t>
            </a:r>
            <a:r>
              <a:rPr lang="es-ES_tradnl" dirty="0">
                <a:latin typeface="Calibri Light" pitchFamily="34" charset="0"/>
              </a:rPr>
              <a:t>ciudades</a:t>
            </a:r>
            <a:r>
              <a:rPr lang="es-ES" dirty="0">
                <a:latin typeface="Calibri Light" pitchFamily="34" charset="0"/>
              </a:rPr>
              <a:t> del </a:t>
            </a:r>
            <a:r>
              <a:rPr lang="es-ES_tradnl" dirty="0">
                <a:latin typeface="Calibri Light" pitchFamily="34" charset="0"/>
              </a:rPr>
              <a:t>imperio estaban</a:t>
            </a:r>
            <a:r>
              <a:rPr lang="es-ES" dirty="0">
                <a:latin typeface="Calibri Light" pitchFamily="34" charset="0"/>
              </a:rPr>
              <a:t> conectadas por una red de caminos o calzadas, esenciales para la transmisión de noticias, y, al ser Roma en centro de las </a:t>
            </a:r>
            <a:r>
              <a:rPr lang="es-ES_tradnl" dirty="0">
                <a:latin typeface="Calibri Light" pitchFamily="34" charset="0"/>
              </a:rPr>
              <a:t>comunicaciones</a:t>
            </a:r>
            <a:r>
              <a:rPr lang="es-ES" dirty="0">
                <a:latin typeface="Calibri Light" pitchFamily="34" charset="0"/>
              </a:rPr>
              <a:t>, </a:t>
            </a:r>
            <a:r>
              <a:rPr lang="es-ES_tradnl" dirty="0">
                <a:latin typeface="Calibri Light" pitchFamily="34" charset="0"/>
              </a:rPr>
              <a:t>todos</a:t>
            </a:r>
            <a:r>
              <a:rPr lang="es-ES" dirty="0">
                <a:latin typeface="Calibri Light" pitchFamily="34" charset="0"/>
              </a:rPr>
              <a:t> conducían a </a:t>
            </a:r>
            <a:r>
              <a:rPr lang="es-ES_tradnl" dirty="0">
                <a:latin typeface="Calibri Light" pitchFamily="34" charset="0"/>
              </a:rPr>
              <a:t>ella</a:t>
            </a:r>
            <a:r>
              <a:rPr lang="es-ES" dirty="0">
                <a:latin typeface="Calibri Light" pitchFamily="34" charset="0"/>
              </a:rPr>
              <a:t>, todos conducían a ella.</a:t>
            </a:r>
          </a:p>
          <a:p>
            <a:pPr algn="just"/>
            <a:r>
              <a:rPr lang="es-ES" dirty="0">
                <a:latin typeface="Calibri Light" pitchFamily="34" charset="0"/>
              </a:rPr>
              <a:t>Las calzadas eran construidas por el ejército, para facilitar el rápido desplazamiento de los soldados por las nuevas posesiones. Algunas de estas fronteras marcaban las últimas fronteras del Imperio Romano en su </a:t>
            </a:r>
            <a:r>
              <a:rPr lang="es-ES_tradnl" dirty="0">
                <a:latin typeface="Calibri Light" pitchFamily="34" charset="0"/>
              </a:rPr>
              <a:t>proceso</a:t>
            </a:r>
            <a:r>
              <a:rPr lang="es-ES" dirty="0">
                <a:latin typeface="Calibri Light" pitchFamily="34" charset="0"/>
              </a:rPr>
              <a:t> de expansión.</a:t>
            </a:r>
          </a:p>
          <a:p>
            <a:pPr algn="just"/>
            <a:r>
              <a:rPr lang="es-ES" dirty="0">
                <a:latin typeface="Calibri Light" pitchFamily="34" charset="0"/>
              </a:rPr>
              <a:t>A medida que pasaba el peligro, se construían caminos secundarios que se ramificaban a </a:t>
            </a:r>
            <a:r>
              <a:rPr lang="es-ES_tradnl" dirty="0">
                <a:latin typeface="Calibri Light" pitchFamily="34" charset="0"/>
              </a:rPr>
              <a:t>partir</a:t>
            </a:r>
            <a:r>
              <a:rPr lang="es-ES" dirty="0">
                <a:latin typeface="Calibri Light" pitchFamily="34" charset="0"/>
              </a:rPr>
              <a:t> de la </a:t>
            </a:r>
            <a:r>
              <a:rPr lang="es-ES_tradnl" dirty="0">
                <a:latin typeface="Calibri Light" pitchFamily="34" charset="0"/>
              </a:rPr>
              <a:t>calzada</a:t>
            </a:r>
            <a:r>
              <a:rPr lang="es-ES" dirty="0">
                <a:latin typeface="Calibri Light" pitchFamily="34" charset="0"/>
              </a:rPr>
              <a:t> principal.</a:t>
            </a:r>
          </a:p>
          <a:p>
            <a:pPr algn="just"/>
            <a:r>
              <a:rPr lang="es-ES" dirty="0">
                <a:latin typeface="Calibri Light" pitchFamily="34" charset="0"/>
              </a:rPr>
              <a:t>Los expertos calculan que los romanos trazaron más de 90.00 km, de caminos. Actualmente puede comprobarse la coincidencia del trazado de estas calzadas con las grandes líneas de comunicación terrestres modernas.</a:t>
            </a:r>
          </a:p>
          <a:p>
            <a:pPr algn="just"/>
            <a:r>
              <a:rPr lang="es-ES" dirty="0">
                <a:latin typeface="Calibri Light" pitchFamily="34" charset="0"/>
              </a:rPr>
              <a:t>En los caminos se colocaban piedras miliares para señalar en millas las distancias entre los lugares. Una milla romana media 1472 m. (hoy equivale a 1609 m)</a:t>
            </a:r>
          </a:p>
          <a:p>
            <a:pPr algn="just"/>
            <a:endParaRPr lang="es-ES_tradnl" dirty="0">
              <a:latin typeface="Calibri Light"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io">
  <a:themeElements>
    <a:clrScheme name="Solsticio">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TotalTime>
  <Words>169</Words>
  <Application>Microsoft Office PowerPoint</Application>
  <PresentationFormat>Presentación en pantalla (4:3)</PresentationFormat>
  <Paragraphs>7</Paragraphs>
  <Slides>2</Slides>
  <Notes>0</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Solsticio</vt:lpstr>
      <vt:lpstr>AVANCES TÉCNICOS</vt:lpstr>
      <vt:lpstr>Diapositiva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AVANCES TÉCNICOS</dc:title>
  <dc:creator>Nerea</dc:creator>
  <cp:lastModifiedBy>Nerea</cp:lastModifiedBy>
  <cp:revision>1</cp:revision>
  <dcterms:created xsi:type="dcterms:W3CDTF">2015-05-25T10:11:14Z</dcterms:created>
  <dcterms:modified xsi:type="dcterms:W3CDTF">2015-05-25T10:12:47Z</dcterms:modified>
</cp:coreProperties>
</file>